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14" r:id="rId5"/>
    <p:sldId id="329" r:id="rId6"/>
    <p:sldId id="334" r:id="rId7"/>
    <p:sldId id="343" r:id="rId8"/>
    <p:sldId id="339" r:id="rId9"/>
    <p:sldId id="341" r:id="rId10"/>
    <p:sldId id="322" r:id="rId11"/>
    <p:sldId id="338" r:id="rId12"/>
    <p:sldId id="328" r:id="rId13"/>
    <p:sldId id="323" r:id="rId14"/>
    <p:sldId id="325" r:id="rId15"/>
    <p:sldId id="342" r:id="rId16"/>
    <p:sldId id="33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5394" autoAdjust="0"/>
  </p:normalViewPr>
  <p:slideViewPr>
    <p:cSldViewPr snapToGrid="0">
      <p:cViewPr varScale="1">
        <p:scale>
          <a:sx n="75" d="100"/>
          <a:sy n="75" d="100"/>
        </p:scale>
        <p:origin x="208" y="276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1/12/2026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1/12/2026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10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908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057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0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29469"/>
            <a:ext cx="8961120" cy="5599062"/>
          </a:xfrm>
        </p:spPr>
        <p:txBody>
          <a:bodyPr/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90817E-5D17-45A5-8335-4C95D1C2A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10569634" cy="1801793"/>
          </a:xfrm>
        </p:spPr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30C8D7-5054-B89C-FA2C-E2638FFEA6AB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1183" y="2796209"/>
            <a:ext cx="3657598" cy="3147392"/>
          </a:xfrm>
        </p:spPr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2" name="Table Placeholder 11">
            <a:extLst>
              <a:ext uri="{FF2B5EF4-FFF2-40B4-BE49-F238E27FC236}">
                <a16:creationId xmlns:a16="http://schemas.microsoft.com/office/drawing/2014/main" id="{B8AFB73A-A673-163B-0655-0C5444C0E86A}"/>
              </a:ext>
            </a:extLst>
          </p:cNvPr>
          <p:cNvGraphicFramePr>
            <a:graphicFrameLocks noGrp="1"/>
          </p:cNvGraphicFramePr>
          <p:nvPr>
            <p:ph type="tbl" sz="quarter" idx="28"/>
            <p:extLst>
              <p:ext uri="{D42A27DB-BD31-4B8C-83A1-F6EECF244321}">
                <p14:modId xmlns:p14="http://schemas.microsoft.com/office/powerpoint/2010/main" val="4229000978"/>
              </p:ext>
            </p:extLst>
          </p:nvPr>
        </p:nvGraphicFramePr>
        <p:xfrm>
          <a:off x="4902200" y="2795588"/>
          <a:ext cx="6478588" cy="338328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012950">
                  <a:extLst>
                    <a:ext uri="{9D8B030D-6E8A-4147-A177-3AD203B41FA5}">
                      <a16:colId xmlns:a16="http://schemas.microsoft.com/office/drawing/2014/main" val="2346060848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3154591238"/>
                    </a:ext>
                  </a:extLst>
                </a:gridCol>
                <a:gridCol w="1226344">
                  <a:extLst>
                    <a:ext uri="{9D8B030D-6E8A-4147-A177-3AD203B41FA5}">
                      <a16:colId xmlns:a16="http://schemas.microsoft.com/office/drawing/2014/main" val="2876219306"/>
                    </a:ext>
                  </a:extLst>
                </a:gridCol>
                <a:gridCol w="1226344">
                  <a:extLst>
                    <a:ext uri="{9D8B030D-6E8A-4147-A177-3AD203B41FA5}">
                      <a16:colId xmlns:a16="http://schemas.microsoft.com/office/drawing/2014/main" val="2547587136"/>
                    </a:ext>
                  </a:extLst>
                </a:gridCol>
              </a:tblGrid>
              <a:tr h="428041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2669747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4373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8166755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21923"/>
                  </a:ext>
                </a:extLst>
              </a:tr>
              <a:tr h="738810">
                <a:tc>
                  <a:txBody>
                    <a:bodyPr/>
                    <a:lstStyle/>
                    <a:p>
                      <a:r>
                        <a:rPr lang="en-US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7427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3421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5A7019F-FB8F-0842-186B-1C366F52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6400800" cy="1828800"/>
          </a:xfrm>
        </p:spPr>
        <p:txBody>
          <a:bodyPr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96622-BFDE-D806-F80F-CB3D2EE19A5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1185" y="3067050"/>
            <a:ext cx="6400800" cy="3048000"/>
          </a:xfrm>
        </p:spPr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Practice makes perfect, so strengthen your familiarity </a:t>
            </a:r>
            <a:br>
              <a:rPr lang="en-US" dirty="0"/>
            </a:br>
            <a:r>
              <a:rPr lang="en-US" dirty="0"/>
              <a:t>with the presentation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BBBA10-FE5A-0E22-8734-469B03FFEFC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7861300" y="3067050"/>
            <a:ext cx="3519515" cy="3048000"/>
          </a:xfrm>
        </p:spPr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606303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1" name="Table Placeholder 10">
            <a:extLst>
              <a:ext uri="{FF2B5EF4-FFF2-40B4-BE49-F238E27FC236}">
                <a16:creationId xmlns:a16="http://schemas.microsoft.com/office/drawing/2014/main" id="{19A042B4-0E02-BBE6-9F5B-2A6B15FD2EF9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3433580347"/>
              </p:ext>
            </p:extLst>
          </p:nvPr>
        </p:nvGraphicFramePr>
        <p:xfrm>
          <a:off x="811213" y="2757488"/>
          <a:ext cx="10561638" cy="34213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128999">
                  <a:extLst>
                    <a:ext uri="{9D8B030D-6E8A-4147-A177-3AD203B41FA5}">
                      <a16:colId xmlns:a16="http://schemas.microsoft.com/office/drawing/2014/main" val="286468058"/>
                    </a:ext>
                  </a:extLst>
                </a:gridCol>
                <a:gridCol w="3128999">
                  <a:extLst>
                    <a:ext uri="{9D8B030D-6E8A-4147-A177-3AD203B41FA5}">
                      <a16:colId xmlns:a16="http://schemas.microsoft.com/office/drawing/2014/main" val="1948692119"/>
                    </a:ext>
                  </a:extLst>
                </a:gridCol>
                <a:gridCol w="2151820">
                  <a:extLst>
                    <a:ext uri="{9D8B030D-6E8A-4147-A177-3AD203B41FA5}">
                      <a16:colId xmlns:a16="http://schemas.microsoft.com/office/drawing/2014/main" val="2460844711"/>
                    </a:ext>
                  </a:extLst>
                </a:gridCol>
                <a:gridCol w="2151820">
                  <a:extLst>
                    <a:ext uri="{9D8B030D-6E8A-4147-A177-3AD203B41FA5}">
                      <a16:colId xmlns:a16="http://schemas.microsoft.com/office/drawing/2014/main" val="1351784360"/>
                    </a:ext>
                  </a:extLst>
                </a:gridCol>
              </a:tblGrid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1256448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394109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386815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491157"/>
                  </a:ext>
                </a:extLst>
              </a:tr>
              <a:tr h="684276">
                <a:tc>
                  <a:txBody>
                    <a:bodyPr/>
                    <a:lstStyle/>
                    <a:p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303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63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01105-5841-28D0-D6C0-3E1A46648B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1185" y="2774786"/>
            <a:ext cx="6400800" cy="3257550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7"/>
            <a:ext cx="6400800" cy="5203387"/>
          </a:xfrm>
        </p:spPr>
        <p:txBody>
          <a:bodyPr anchor="ctr"/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2" name="Picture Placeholder 11" descr="Smiling woman waving at camera">
            <a:extLst>
              <a:ext uri="{FF2B5EF4-FFF2-40B4-BE49-F238E27FC236}">
                <a16:creationId xmlns:a16="http://schemas.microsoft.com/office/drawing/2014/main" id="{305341A4-1B00-C8F4-5862-79A826C750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682" r="16682"/>
          <a:stretch/>
        </p:blipFill>
        <p:spPr>
          <a:xfrm>
            <a:off x="7401915" y="304690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7599718" cy="3051394"/>
          </a:xfrm>
        </p:spPr>
        <p:txBody>
          <a:bodyPr anchor="b"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3965028"/>
            <a:ext cx="7599718" cy="1493781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828800"/>
          </a:xfrm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953000" y="2768043"/>
            <a:ext cx="6400799" cy="3231221"/>
          </a:xfrm>
        </p:spPr>
        <p:txBody>
          <a:bodyPr anchor="b"/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6400800" cy="3051393"/>
          </a:xfrm>
        </p:spPr>
        <p:txBody>
          <a:bodyPr anchor="b"/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3965028"/>
            <a:ext cx="6400799" cy="1966747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pic>
        <p:nvPicPr>
          <p:cNvPr id="11" name="Picture Placeholder 10" descr="A person giving a thumbs up">
            <a:extLst>
              <a:ext uri="{FF2B5EF4-FFF2-40B4-BE49-F238E27FC236}">
                <a16:creationId xmlns:a16="http://schemas.microsoft.com/office/drawing/2014/main" id="{21652B53-B253-E648-F33E-78767A29B6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3" r="23"/>
          <a:stretch/>
        </p:blipFill>
        <p:spPr>
          <a:xfrm>
            <a:off x="8091187" y="247518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r>
              <a:rPr lang="en-US" dirty="0"/>
              <a:t>Voice modulation is a powerful tool in public speaking. It involves varying pitch, tone, and volume to convey emotion, emphasize points, and maintain interest. 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3835400" y="2185127"/>
            <a:ext cx="2736849" cy="4067717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1A2D1D-0937-D2AC-EE47-05940DD770E0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221564" y="2184400"/>
            <a:ext cx="4156619" cy="4046290"/>
          </a:xfrm>
        </p:spPr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21C18C4A-EC5D-2A92-B45E-8EDBE44F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6275416" cy="1828800"/>
          </a:xfrm>
        </p:spPr>
        <p:txBody>
          <a:bodyPr/>
          <a:lstStyle/>
          <a:p>
            <a:r>
              <a:rPr lang="en-US" dirty="0"/>
              <a:t>Speaking impact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4DB8A-F6D0-FE86-2F30-5BB5576A59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0330" y="2771566"/>
            <a:ext cx="6275387" cy="3271324"/>
          </a:xfrm>
        </p:spPr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  <p:pic>
        <p:nvPicPr>
          <p:cNvPr id="15" name="Picture Placeholder 14" descr="Man gesturing in front of laptop">
            <a:extLst>
              <a:ext uri="{FF2B5EF4-FFF2-40B4-BE49-F238E27FC236}">
                <a16:creationId xmlns:a16="http://schemas.microsoft.com/office/drawing/2014/main" id="{9CD66AFE-C1E3-FA4D-8633-3AB660373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19048" r="19048"/>
          <a:stretch/>
        </p:blipFill>
        <p:spPr>
          <a:xfrm>
            <a:off x="7709054" y="459137"/>
            <a:ext cx="4126800" cy="4126800"/>
          </a:xfrm>
        </p:spPr>
      </p:pic>
    </p:spTree>
    <p:extLst>
      <p:ext uri="{BB962C8B-B14F-4D97-AF65-F5344CB8AC3E}">
        <p14:creationId xmlns:p14="http://schemas.microsoft.com/office/powerpoint/2010/main" val="426989665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5B6D968-3BA5-45CA-AFA4-01F84FB04F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54E976-D9B8-49D6-BB1E-30B410663C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7C52C5-6F65-4D42-B855-A3283C5558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{0EE09ECD-0B1C-4210-8CD1-481CA0C3FA3E}TF9de9d6eb-65d6-487b-af48-f077b562509aeb344968_win32-6a1f3ccf387e</Template>
  <TotalTime>0</TotalTime>
  <Words>418</Words>
  <Application>Microsoft Office PowerPoint</Application>
  <PresentationFormat>Widescreen</PresentationFormat>
  <Paragraphs>115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Arial Black</vt:lpstr>
      <vt:lpstr>Calibri</vt:lpstr>
      <vt:lpstr>Custom</vt:lpstr>
      <vt:lpstr>Basic presentation</vt:lpstr>
      <vt:lpstr>Agenda</vt:lpstr>
      <vt:lpstr>The power of communication</vt:lpstr>
      <vt:lpstr>Overcoming nervousness</vt:lpstr>
      <vt:lpstr>Engaging the audience</vt:lpstr>
      <vt:lpstr>Selecting 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Yann Debray</dc:creator>
  <cp:lastModifiedBy>Yann Debray</cp:lastModifiedBy>
  <cp:revision>1</cp:revision>
  <dcterms:created xsi:type="dcterms:W3CDTF">2026-01-12T05:16:40Z</dcterms:created>
  <dcterms:modified xsi:type="dcterms:W3CDTF">2026-01-12T05:17:01Z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